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77" r:id="rId6"/>
    <p:sldId id="278" r:id="rId7"/>
    <p:sldId id="265" r:id="rId8"/>
    <p:sldId id="266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03"/>
    <p:restoredTop sz="93720" autoAdjust="0"/>
  </p:normalViewPr>
  <p:slideViewPr>
    <p:cSldViewPr>
      <p:cViewPr>
        <p:scale>
          <a:sx n="160" d="100"/>
          <a:sy n="160" d="100"/>
        </p:scale>
        <p:origin x="-80" y="-4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D62E0-191E-42FF-A98D-D06FD014851B}" type="datetimeFigureOut">
              <a:rPr lang="en-AU" smtClean="0"/>
              <a:t>1/11/16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09BDE-4FA1-499D-8424-2B54D3E2E2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4247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2307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55053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39632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04701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5446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71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1/11/16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09217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1/11/16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11643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1/11/16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06578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1/11/16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79508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1/11/16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77790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1/11/16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0983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51B45-279F-42A8-9B05-CE858E05D9F5}" type="datetimeFigureOut">
              <a:rPr lang="en-NZ" smtClean="0"/>
              <a:t>1/11/16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38376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20" Type="http://schemas.openxmlformats.org/officeDocument/2006/relationships/image" Target="../media/image38.png"/><Relationship Id="rId21" Type="http://schemas.openxmlformats.org/officeDocument/2006/relationships/image" Target="../media/image39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5" Type="http://schemas.openxmlformats.org/officeDocument/2006/relationships/image" Target="../media/image33.png"/><Relationship Id="rId16" Type="http://schemas.openxmlformats.org/officeDocument/2006/relationships/image" Target="../media/image34.png"/><Relationship Id="rId17" Type="http://schemas.openxmlformats.org/officeDocument/2006/relationships/image" Target="../media/image35.png"/><Relationship Id="rId18" Type="http://schemas.openxmlformats.org/officeDocument/2006/relationships/image" Target="../media/image36.png"/><Relationship Id="rId19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331640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4499992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Oval 7"/>
          <p:cNvSpPr/>
          <p:nvPr/>
        </p:nvSpPr>
        <p:spPr>
          <a:xfrm>
            <a:off x="5508104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491880" y="2204864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3" name="Straight Arrow Connector 2"/>
          <p:cNvCxnSpPr>
            <a:stCxn id="4" idx="6"/>
            <a:endCxn id="6" idx="2"/>
          </p:cNvCxnSpPr>
          <p:nvPr/>
        </p:nvCxnSpPr>
        <p:spPr>
          <a:xfrm>
            <a:off x="1835696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846469" y="2456892"/>
            <a:ext cx="498734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995936" y="2447600"/>
            <a:ext cx="504056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6"/>
            <a:endCxn id="8" idx="2"/>
          </p:cNvCxnSpPr>
          <p:nvPr/>
        </p:nvCxnSpPr>
        <p:spPr>
          <a:xfrm>
            <a:off x="5004048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38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61967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3059832" y="263691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Oval 6"/>
          <p:cNvSpPr/>
          <p:nvPr/>
        </p:nvSpPr>
        <p:spPr>
          <a:xfrm>
            <a:off x="449999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 rot="5400000">
            <a:off x="3001180" y="2218220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24" name="Straight Arrow Connector 23"/>
          <p:cNvCxnSpPr>
            <a:stCxn id="4" idx="6"/>
          </p:cNvCxnSpPr>
          <p:nvPr/>
        </p:nvCxnSpPr>
        <p:spPr>
          <a:xfrm flipV="1">
            <a:off x="2123728" y="2162175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528095" y="2168860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6"/>
            <a:endCxn id="7" idx="2"/>
          </p:cNvCxnSpPr>
          <p:nvPr/>
        </p:nvCxnSpPr>
        <p:spPr>
          <a:xfrm>
            <a:off x="356388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6"/>
            <a:endCxn id="7" idx="2"/>
          </p:cNvCxnSpPr>
          <p:nvPr/>
        </p:nvCxnSpPr>
        <p:spPr>
          <a:xfrm flipV="1">
            <a:off x="356388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" idx="6"/>
            <a:endCxn id="5" idx="2"/>
          </p:cNvCxnSpPr>
          <p:nvPr/>
        </p:nvCxnSpPr>
        <p:spPr>
          <a:xfrm flipV="1">
            <a:off x="212372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" idx="6"/>
            <a:endCxn id="6" idx="2"/>
          </p:cNvCxnSpPr>
          <p:nvPr/>
        </p:nvCxnSpPr>
        <p:spPr>
          <a:xfrm>
            <a:off x="212372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93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5017453" y="2856044"/>
            <a:ext cx="5171171" cy="36692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-1344522" y="2866333"/>
            <a:ext cx="3538846" cy="3669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𝑖𝑛𝑝𝑢𝑡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𝑜𝑢𝑝𝑢𝑡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),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𝑁𝐹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𝑄𝑜𝑆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1012306" y="4942219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35496" y="3212976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-427439" y="4908507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1043608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1475656" y="4610291"/>
            <a:ext cx="4702" cy="3319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-396552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35496" y="4610291"/>
            <a:ext cx="5117" cy="298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35496" y="3645024"/>
            <a:ext cx="72519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760693" y="3645024"/>
            <a:ext cx="714963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endCxn id="11" idx="2"/>
          </p:cNvCxnSpPr>
          <p:nvPr/>
        </p:nvCxnSpPr>
        <p:spPr>
          <a:xfrm flipV="1">
            <a:off x="1973879" y="2149438"/>
            <a:ext cx="5833" cy="716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1751775" y="4440749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642687" y="4708392"/>
            <a:ext cx="2609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Particle Swarm Optimization</a:t>
            </a:r>
            <a:endParaRPr lang="en-AU" sz="16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5292080" y="4509120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Semantic 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7102514" y="5013176"/>
            <a:ext cx="1628313" cy="108012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652120" y="5877272"/>
            <a:ext cx="1450394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solidFill>
                  <a:schemeClr val="tx1"/>
                </a:solidFill>
              </a:rPr>
              <a:t>Fitness </a:t>
            </a:r>
            <a:endParaRPr lang="en-AU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60" name="Flowchart: Data 159"/>
          <p:cNvSpPr/>
          <p:nvPr/>
        </p:nvSpPr>
        <p:spPr>
          <a:xfrm>
            <a:off x="6429609" y="4508931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solidFill>
                  <a:schemeClr val="tx1"/>
                </a:solidFill>
              </a:rPr>
              <a:t>QoS</a:t>
            </a:r>
            <a:endParaRPr lang="en-US" sz="11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>
            <a:stCxn id="111" idx="2"/>
            <a:endCxn id="130" idx="1"/>
          </p:cNvCxnSpPr>
          <p:nvPr/>
        </p:nvCxnSpPr>
        <p:spPr>
          <a:xfrm flipH="1">
            <a:off x="6046031" y="3865103"/>
            <a:ext cx="344536" cy="64401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1" idx="2"/>
            <a:endCxn id="160" idx="1"/>
          </p:cNvCxnSpPr>
          <p:nvPr/>
        </p:nvCxnSpPr>
        <p:spPr>
          <a:xfrm>
            <a:off x="6390567" y="3865103"/>
            <a:ext cx="792993" cy="6438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30" idx="3"/>
            <a:endCxn id="119" idx="0"/>
          </p:cNvCxnSpPr>
          <p:nvPr/>
        </p:nvCxnSpPr>
        <p:spPr>
          <a:xfrm>
            <a:off x="5895241" y="4957917"/>
            <a:ext cx="482076" cy="9193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60" idx="4"/>
            <a:endCxn id="119" idx="0"/>
          </p:cNvCxnSpPr>
          <p:nvPr/>
        </p:nvCxnSpPr>
        <p:spPr>
          <a:xfrm flipH="1">
            <a:off x="6377317" y="4957728"/>
            <a:ext cx="806243" cy="91954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2314714" y="2866333"/>
            <a:ext cx="2279396" cy="3669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5" name="Flowchart: Connector 108"/>
          <p:cNvSpPr/>
          <p:nvPr/>
        </p:nvSpPr>
        <p:spPr>
          <a:xfrm>
            <a:off x="3716846" y="306896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6" name="Flowchart: Connector 108"/>
          <p:cNvSpPr/>
          <p:nvPr/>
        </p:nvSpPr>
        <p:spPr>
          <a:xfrm>
            <a:off x="3068774" y="342900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8" name="Flowchart: Connector 108"/>
          <p:cNvSpPr/>
          <p:nvPr/>
        </p:nvSpPr>
        <p:spPr>
          <a:xfrm>
            <a:off x="422090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2" name="Flowchart: Connector 108"/>
          <p:cNvSpPr/>
          <p:nvPr/>
        </p:nvSpPr>
        <p:spPr>
          <a:xfrm>
            <a:off x="386086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4" name="Flowchart: Connector 108"/>
          <p:cNvSpPr/>
          <p:nvPr/>
        </p:nvSpPr>
        <p:spPr>
          <a:xfrm>
            <a:off x="3491880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 rot="16200000">
            <a:off x="1209423" y="4550079"/>
            <a:ext cx="2854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Ontology-based Index Cache</a:t>
            </a:r>
            <a:endParaRPr lang="en-AU" dirty="0"/>
          </a:p>
        </p:txBody>
      </p:sp>
      <p:cxnSp>
        <p:nvCxnSpPr>
          <p:cNvPr id="18" name="Straight Connector 17"/>
          <p:cNvCxnSpPr>
            <a:stCxn id="125" idx="4"/>
          </p:cNvCxnSpPr>
          <p:nvPr/>
        </p:nvCxnSpPr>
        <p:spPr>
          <a:xfrm flipH="1">
            <a:off x="3208965" y="3265620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5" idx="4"/>
            <a:endCxn id="134" idx="0"/>
          </p:cNvCxnSpPr>
          <p:nvPr/>
        </p:nvCxnSpPr>
        <p:spPr>
          <a:xfrm flipH="1">
            <a:off x="3595421" y="3265620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5" idx="4"/>
            <a:endCxn id="132" idx="0"/>
          </p:cNvCxnSpPr>
          <p:nvPr/>
        </p:nvCxnSpPr>
        <p:spPr>
          <a:xfrm>
            <a:off x="3820387" y="3265620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25" idx="4"/>
            <a:endCxn id="128" idx="0"/>
          </p:cNvCxnSpPr>
          <p:nvPr/>
        </p:nvCxnSpPr>
        <p:spPr>
          <a:xfrm>
            <a:off x="3820387" y="3265620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93633" y="3645024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140" name="TextBox 139"/>
          <p:cNvSpPr txBox="1"/>
          <p:nvPr/>
        </p:nvSpPr>
        <p:spPr>
          <a:xfrm>
            <a:off x="2915163" y="3632855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141" name="TextBox 140"/>
          <p:cNvSpPr txBox="1"/>
          <p:nvPr/>
        </p:nvSpPr>
        <p:spPr>
          <a:xfrm>
            <a:off x="3725682" y="3645604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142" name="TextBox 141"/>
          <p:cNvSpPr txBox="1"/>
          <p:nvPr/>
        </p:nvSpPr>
        <p:spPr>
          <a:xfrm>
            <a:off x="4139952" y="3645604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56" name="Rectangle 55"/>
          <p:cNvSpPr/>
          <p:nvPr/>
        </p:nvSpPr>
        <p:spPr>
          <a:xfrm>
            <a:off x="3507593" y="3044170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04" name="Rectangle 203"/>
          <p:cNvSpPr/>
          <p:nvPr/>
        </p:nvSpPr>
        <p:spPr>
          <a:xfrm>
            <a:off x="2856389" y="3408230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5" name="Rectangle 204"/>
          <p:cNvSpPr/>
          <p:nvPr/>
        </p:nvSpPr>
        <p:spPr>
          <a:xfrm>
            <a:off x="3289181" y="3428238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6" name="Rectangle 205"/>
          <p:cNvSpPr/>
          <p:nvPr/>
        </p:nvSpPr>
        <p:spPr>
          <a:xfrm>
            <a:off x="3643503" y="3447091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7" name="Rectangle 216"/>
          <p:cNvSpPr/>
          <p:nvPr/>
        </p:nvSpPr>
        <p:spPr>
          <a:xfrm>
            <a:off x="4009133" y="3446071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8" name="Flowchart: Connector 108"/>
          <p:cNvSpPr/>
          <p:nvPr/>
        </p:nvSpPr>
        <p:spPr>
          <a:xfrm>
            <a:off x="3716846" y="568603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9" name="Flowchart: Connector 108"/>
          <p:cNvSpPr/>
          <p:nvPr/>
        </p:nvSpPr>
        <p:spPr>
          <a:xfrm>
            <a:off x="3068774" y="604607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0" name="Flowchart: Connector 108"/>
          <p:cNvSpPr/>
          <p:nvPr/>
        </p:nvSpPr>
        <p:spPr>
          <a:xfrm>
            <a:off x="4220902" y="606544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1" name="Flowchart: Connector 108"/>
          <p:cNvSpPr/>
          <p:nvPr/>
        </p:nvSpPr>
        <p:spPr>
          <a:xfrm>
            <a:off x="3860862" y="606544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2" name="Flowchart: Connector 108"/>
          <p:cNvSpPr/>
          <p:nvPr/>
        </p:nvSpPr>
        <p:spPr>
          <a:xfrm>
            <a:off x="3491880" y="606544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/>
          <p:nvPr/>
        </p:nvCxnSpPr>
        <p:spPr>
          <a:xfrm flipH="1">
            <a:off x="3208965" y="5882698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H="1">
            <a:off x="3595421" y="5882698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3820387" y="5882698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3820387" y="5882698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/>
          <p:cNvSpPr txBox="1"/>
          <p:nvPr/>
        </p:nvSpPr>
        <p:spPr>
          <a:xfrm>
            <a:off x="3293633" y="6262102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28" name="TextBox 227"/>
          <p:cNvSpPr txBox="1"/>
          <p:nvPr/>
        </p:nvSpPr>
        <p:spPr>
          <a:xfrm>
            <a:off x="2915162" y="6249933"/>
            <a:ext cx="5047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/>
              <a:t>Plugin1</a:t>
            </a:r>
            <a:endParaRPr lang="en-US" sz="800" dirty="0"/>
          </a:p>
        </p:txBody>
      </p:sp>
      <p:sp>
        <p:nvSpPr>
          <p:cNvPr id="229" name="TextBox 228"/>
          <p:cNvSpPr txBox="1"/>
          <p:nvPr/>
        </p:nvSpPr>
        <p:spPr>
          <a:xfrm>
            <a:off x="3725682" y="6262682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Plugin3</a:t>
            </a:r>
            <a:endParaRPr lang="en-US" sz="800" dirty="0"/>
          </a:p>
        </p:txBody>
      </p:sp>
      <p:sp>
        <p:nvSpPr>
          <p:cNvPr id="230" name="TextBox 229"/>
          <p:cNvSpPr txBox="1"/>
          <p:nvPr/>
        </p:nvSpPr>
        <p:spPr>
          <a:xfrm>
            <a:off x="4139952" y="6262682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231" name="Rectangle 230"/>
          <p:cNvSpPr/>
          <p:nvPr/>
        </p:nvSpPr>
        <p:spPr>
          <a:xfrm>
            <a:off x="3507593" y="5661248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32" name="Rectangle 231"/>
          <p:cNvSpPr/>
          <p:nvPr/>
        </p:nvSpPr>
        <p:spPr>
          <a:xfrm>
            <a:off x="2856389" y="6025308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3" name="Rectangle 232"/>
          <p:cNvSpPr/>
          <p:nvPr/>
        </p:nvSpPr>
        <p:spPr>
          <a:xfrm>
            <a:off x="3289181" y="6045316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4" name="Rectangle 233"/>
          <p:cNvSpPr/>
          <p:nvPr/>
        </p:nvSpPr>
        <p:spPr>
          <a:xfrm>
            <a:off x="3643503" y="6064169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5" name="Rectangle 234"/>
          <p:cNvSpPr/>
          <p:nvPr/>
        </p:nvSpPr>
        <p:spPr>
          <a:xfrm>
            <a:off x="4009133" y="6063149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6" name="Flowchart: Connector 108"/>
          <p:cNvSpPr/>
          <p:nvPr/>
        </p:nvSpPr>
        <p:spPr>
          <a:xfrm>
            <a:off x="3704265" y="479715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7" name="Flowchart: Connector 108"/>
          <p:cNvSpPr/>
          <p:nvPr/>
        </p:nvSpPr>
        <p:spPr>
          <a:xfrm>
            <a:off x="3056193" y="515719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9" name="Flowchart: Connector 108"/>
          <p:cNvSpPr/>
          <p:nvPr/>
        </p:nvSpPr>
        <p:spPr>
          <a:xfrm>
            <a:off x="4148894" y="5176556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40" name="Flowchart: Connector 108"/>
          <p:cNvSpPr/>
          <p:nvPr/>
        </p:nvSpPr>
        <p:spPr>
          <a:xfrm>
            <a:off x="3644838" y="5176556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41" name="Straight Connector 240"/>
          <p:cNvCxnSpPr/>
          <p:nvPr/>
        </p:nvCxnSpPr>
        <p:spPr>
          <a:xfrm flipH="1">
            <a:off x="3196384" y="4993812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>
            <a:endCxn id="240" idx="0"/>
          </p:cNvCxnSpPr>
          <p:nvPr/>
        </p:nvCxnSpPr>
        <p:spPr>
          <a:xfrm flipH="1">
            <a:off x="3748379" y="4993812"/>
            <a:ext cx="59427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>
            <a:endCxn id="239" idx="0"/>
          </p:cNvCxnSpPr>
          <p:nvPr/>
        </p:nvCxnSpPr>
        <p:spPr>
          <a:xfrm>
            <a:off x="3807806" y="4993812"/>
            <a:ext cx="444629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/>
          <p:cNvSpPr txBox="1"/>
          <p:nvPr/>
        </p:nvSpPr>
        <p:spPr>
          <a:xfrm>
            <a:off x="3469183" y="5373216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246" name="TextBox 245"/>
          <p:cNvSpPr txBox="1"/>
          <p:nvPr/>
        </p:nvSpPr>
        <p:spPr>
          <a:xfrm>
            <a:off x="2902582" y="5361047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247" name="TextBox 246"/>
          <p:cNvSpPr txBox="1"/>
          <p:nvPr/>
        </p:nvSpPr>
        <p:spPr>
          <a:xfrm>
            <a:off x="4003220" y="5373796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49" name="Rectangle 248"/>
          <p:cNvSpPr/>
          <p:nvPr/>
        </p:nvSpPr>
        <p:spPr>
          <a:xfrm>
            <a:off x="3495012" y="4772362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50" name="Rectangle 249"/>
          <p:cNvSpPr/>
          <p:nvPr/>
        </p:nvSpPr>
        <p:spPr>
          <a:xfrm>
            <a:off x="2843808" y="5136422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1" name="Rectangle 250"/>
          <p:cNvSpPr/>
          <p:nvPr/>
        </p:nvSpPr>
        <p:spPr>
          <a:xfrm>
            <a:off x="3419872" y="5156430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3" name="Rectangle 252"/>
          <p:cNvSpPr/>
          <p:nvPr/>
        </p:nvSpPr>
        <p:spPr>
          <a:xfrm>
            <a:off x="3923928" y="5175283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66" name="Oval 65"/>
          <p:cNvSpPr/>
          <p:nvPr/>
        </p:nvSpPr>
        <p:spPr>
          <a:xfrm>
            <a:off x="3688157" y="400506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/>
        </p:nvSpPr>
        <p:spPr>
          <a:xfrm>
            <a:off x="3684609" y="420557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3693986" y="440773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/>
          <p:cNvCxnSpPr>
            <a:stCxn id="11" idx="3"/>
          </p:cNvCxnSpPr>
          <p:nvPr/>
        </p:nvCxnSpPr>
        <p:spPr>
          <a:xfrm>
            <a:off x="2483768" y="1861406"/>
            <a:ext cx="337347" cy="99463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Up Arrow 30"/>
          <p:cNvSpPr/>
          <p:nvPr/>
        </p:nvSpPr>
        <p:spPr>
          <a:xfrm rot="5400000">
            <a:off x="4741390" y="294602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38" name="Up Arrow 237"/>
          <p:cNvSpPr/>
          <p:nvPr/>
        </p:nvSpPr>
        <p:spPr>
          <a:xfrm rot="5400000">
            <a:off x="4713511" y="437904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73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/>
          <p:cNvSpPr/>
          <p:nvPr/>
        </p:nvSpPr>
        <p:spPr>
          <a:xfrm>
            <a:off x="2123728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6" name="Flowchart: Alternate Process 5"/>
          <p:cNvSpPr/>
          <p:nvPr/>
        </p:nvSpPr>
        <p:spPr>
          <a:xfrm>
            <a:off x="2555776" y="2348880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Individuals 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" name="Can 6"/>
          <p:cNvSpPr/>
          <p:nvPr/>
        </p:nvSpPr>
        <p:spPr>
          <a:xfrm>
            <a:off x="5940152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4788024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543189" y="2352517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17" name="Oval 16"/>
          <p:cNvSpPr/>
          <p:nvPr/>
        </p:nvSpPr>
        <p:spPr>
          <a:xfrm>
            <a:off x="1691680" y="1484784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Web</a:t>
            </a: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Service</a:t>
            </a:r>
            <a:endParaRPr lang="en-NZ" sz="900" b="1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1691680" y="2911487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Web</a:t>
            </a:r>
          </a:p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Service</a:t>
            </a:r>
            <a:endParaRPr lang="en-NZ" sz="900" b="1" dirty="0">
              <a:solidFill>
                <a:prstClr val="black"/>
              </a:solidFill>
            </a:endParaRPr>
          </a:p>
        </p:txBody>
      </p:sp>
      <p:sp>
        <p:nvSpPr>
          <p:cNvPr id="61" name="Flowchart: Alternate Process 60"/>
          <p:cNvSpPr/>
          <p:nvPr/>
        </p:nvSpPr>
        <p:spPr>
          <a:xfrm>
            <a:off x="2699792" y="1628800"/>
            <a:ext cx="720080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69" name="Flowchart: Alternate Process 68"/>
          <p:cNvSpPr/>
          <p:nvPr/>
        </p:nvSpPr>
        <p:spPr>
          <a:xfrm>
            <a:off x="2707559" y="3068960"/>
            <a:ext cx="712313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8" name="Flowchart: Decision 77"/>
          <p:cNvSpPr/>
          <p:nvPr/>
        </p:nvSpPr>
        <p:spPr>
          <a:xfrm>
            <a:off x="6670754" y="2443516"/>
            <a:ext cx="1069598" cy="439564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800" b="1" dirty="0">
              <a:solidFill>
                <a:schemeClr val="tx1"/>
              </a:solidFill>
            </a:endParaRPr>
          </a:p>
        </p:txBody>
      </p:sp>
      <p:sp>
        <p:nvSpPr>
          <p:cNvPr id="93" name="Flowchart: Alternate Process 92"/>
          <p:cNvSpPr/>
          <p:nvPr/>
        </p:nvSpPr>
        <p:spPr>
          <a:xfrm>
            <a:off x="4153916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4153916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17" idx="6"/>
            <a:endCxn id="61" idx="1"/>
          </p:cNvCxnSpPr>
          <p:nvPr/>
        </p:nvCxnSpPr>
        <p:spPr>
          <a:xfrm flipV="1">
            <a:off x="2447764" y="1844824"/>
            <a:ext cx="252028" cy="67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61" idx="2"/>
          </p:cNvCxnSpPr>
          <p:nvPr/>
        </p:nvCxnSpPr>
        <p:spPr>
          <a:xfrm>
            <a:off x="3059832" y="2060848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9" idx="0"/>
          </p:cNvCxnSpPr>
          <p:nvPr/>
        </p:nvCxnSpPr>
        <p:spPr>
          <a:xfrm flipH="1" flipV="1">
            <a:off x="3059832" y="2780928"/>
            <a:ext cx="3884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21" idx="6"/>
            <a:endCxn id="69" idx="1"/>
          </p:cNvCxnSpPr>
          <p:nvPr/>
        </p:nvCxnSpPr>
        <p:spPr>
          <a:xfrm>
            <a:off x="2447764" y="3278256"/>
            <a:ext cx="259795" cy="67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Flowchart: Alternate Process 156"/>
          <p:cNvSpPr/>
          <p:nvPr/>
        </p:nvSpPr>
        <p:spPr>
          <a:xfrm>
            <a:off x="5508104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8" name="Flowchart: Alternate Process 157"/>
          <p:cNvSpPr/>
          <p:nvPr/>
        </p:nvSpPr>
        <p:spPr>
          <a:xfrm>
            <a:off x="5515871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9" name="Flowchart: Alternate Process 158"/>
          <p:cNvSpPr/>
          <p:nvPr/>
        </p:nvSpPr>
        <p:spPr>
          <a:xfrm>
            <a:off x="4042021" y="2356396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Concepts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68" name="Flowchart: Document 167"/>
          <p:cNvSpPr/>
          <p:nvPr/>
        </p:nvSpPr>
        <p:spPr>
          <a:xfrm>
            <a:off x="3275856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170" name="Straight Arrow Connector 169"/>
          <p:cNvCxnSpPr>
            <a:stCxn id="5" idx="4"/>
            <a:endCxn id="168" idx="1"/>
          </p:cNvCxnSpPr>
          <p:nvPr/>
        </p:nvCxnSpPr>
        <p:spPr>
          <a:xfrm>
            <a:off x="3059832" y="4293096"/>
            <a:ext cx="21602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/>
          <p:cNvCxnSpPr>
            <a:stCxn id="6" idx="3"/>
          </p:cNvCxnSpPr>
          <p:nvPr/>
        </p:nvCxnSpPr>
        <p:spPr>
          <a:xfrm>
            <a:off x="3563888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Elbow Connector 178"/>
          <p:cNvCxnSpPr>
            <a:endCxn id="93" idx="1"/>
          </p:cNvCxnSpPr>
          <p:nvPr/>
        </p:nvCxnSpPr>
        <p:spPr>
          <a:xfrm rot="5400000" flipH="1" flipV="1">
            <a:off x="2940800" y="2755944"/>
            <a:ext cx="2124236" cy="30199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endCxn id="94" idx="1"/>
          </p:cNvCxnSpPr>
          <p:nvPr/>
        </p:nvCxnSpPr>
        <p:spPr>
          <a:xfrm>
            <a:off x="3851920" y="3284984"/>
            <a:ext cx="30199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93" idx="2"/>
            <a:endCxn id="159" idx="0"/>
          </p:cNvCxnSpPr>
          <p:nvPr/>
        </p:nvCxnSpPr>
        <p:spPr>
          <a:xfrm>
            <a:off x="4546077" y="2060848"/>
            <a:ext cx="0" cy="2955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stCxn id="94" idx="0"/>
            <a:endCxn id="159" idx="2"/>
          </p:cNvCxnSpPr>
          <p:nvPr/>
        </p:nvCxnSpPr>
        <p:spPr>
          <a:xfrm flipV="1">
            <a:off x="4546077" y="2788444"/>
            <a:ext cx="0" cy="2805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Elbow Connector 188"/>
          <p:cNvCxnSpPr/>
          <p:nvPr/>
        </p:nvCxnSpPr>
        <p:spPr>
          <a:xfrm>
            <a:off x="5076056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190"/>
          <p:cNvCxnSpPr>
            <a:endCxn id="157" idx="1"/>
          </p:cNvCxnSpPr>
          <p:nvPr/>
        </p:nvCxnSpPr>
        <p:spPr>
          <a:xfrm rot="5400000" flipH="1" flipV="1">
            <a:off x="4337974" y="2798930"/>
            <a:ext cx="2124236" cy="21602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endCxn id="158" idx="1"/>
          </p:cNvCxnSpPr>
          <p:nvPr/>
        </p:nvCxnSpPr>
        <p:spPr>
          <a:xfrm>
            <a:off x="5292080" y="3281620"/>
            <a:ext cx="223791" cy="33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Elbow Connector 198"/>
          <p:cNvCxnSpPr>
            <a:stCxn id="157" idx="3"/>
            <a:endCxn id="78" idx="1"/>
          </p:cNvCxnSpPr>
          <p:nvPr/>
        </p:nvCxnSpPr>
        <p:spPr>
          <a:xfrm>
            <a:off x="6292425" y="1844824"/>
            <a:ext cx="378329" cy="81847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/>
          <p:cNvCxnSpPr>
            <a:stCxn id="158" idx="3"/>
            <a:endCxn id="78" idx="1"/>
          </p:cNvCxnSpPr>
          <p:nvPr/>
        </p:nvCxnSpPr>
        <p:spPr>
          <a:xfrm flipV="1">
            <a:off x="6300192" y="2663298"/>
            <a:ext cx="370562" cy="62168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7" idx="2"/>
            <a:endCxn id="10" idx="3"/>
          </p:cNvCxnSpPr>
          <p:nvPr/>
        </p:nvCxnSpPr>
        <p:spPr>
          <a:xfrm flipH="1">
            <a:off x="5652120" y="4293096"/>
            <a:ext cx="28803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Flowchart: Alternate Process 207"/>
          <p:cNvSpPr/>
          <p:nvPr/>
        </p:nvSpPr>
        <p:spPr>
          <a:xfrm>
            <a:off x="6812015" y="1635529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matched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09" name="Flowchart: Alternate Process 208"/>
          <p:cNvSpPr/>
          <p:nvPr/>
        </p:nvSpPr>
        <p:spPr>
          <a:xfrm>
            <a:off x="6822135" y="3138686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Fail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7164288" y="2204864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Y</a:t>
            </a:r>
            <a:r>
              <a:rPr lang="en-US" sz="700" b="1" dirty="0" smtClean="0"/>
              <a:t>es</a:t>
            </a:r>
            <a:endParaRPr lang="en-NZ" sz="700" b="1" dirty="0"/>
          </a:p>
        </p:txBody>
      </p:sp>
      <p:cxnSp>
        <p:nvCxnSpPr>
          <p:cNvPr id="224" name="Straight Arrow Connector 223"/>
          <p:cNvCxnSpPr>
            <a:stCxn id="78" idx="0"/>
            <a:endCxn id="208" idx="2"/>
          </p:cNvCxnSpPr>
          <p:nvPr/>
        </p:nvCxnSpPr>
        <p:spPr>
          <a:xfrm flipH="1" flipV="1">
            <a:off x="7204176" y="2067577"/>
            <a:ext cx="1377" cy="37593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>
            <a:stCxn id="78" idx="2"/>
            <a:endCxn id="209" idx="0"/>
          </p:cNvCxnSpPr>
          <p:nvPr/>
        </p:nvCxnSpPr>
        <p:spPr>
          <a:xfrm>
            <a:off x="7205553" y="2883080"/>
            <a:ext cx="8743" cy="2556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/>
          <p:cNvSpPr txBox="1"/>
          <p:nvPr/>
        </p:nvSpPr>
        <p:spPr>
          <a:xfrm>
            <a:off x="7164288" y="2868905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smtClean="0"/>
              <a:t>No</a:t>
            </a:r>
            <a:endParaRPr lang="en-NZ" sz="700" b="1" dirty="0"/>
          </a:p>
        </p:txBody>
      </p:sp>
      <p:sp>
        <p:nvSpPr>
          <p:cNvPr id="229" name="TextBox 228"/>
          <p:cNvSpPr txBox="1"/>
          <p:nvPr/>
        </p:nvSpPr>
        <p:spPr>
          <a:xfrm>
            <a:off x="6856268" y="2453407"/>
            <a:ext cx="7400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smtClean="0"/>
              <a:t>Exist</a:t>
            </a:r>
          </a:p>
          <a:p>
            <a:pPr algn="ctr"/>
            <a:r>
              <a:rPr lang="en-US" sz="800" b="1" dirty="0" smtClean="0"/>
              <a:t>Relationship</a:t>
            </a:r>
            <a:endParaRPr lang="en-NZ" sz="800" b="1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72435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5077072" y="-3195736"/>
            <a:ext cx="23762640" cy="16465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05064" y="-2619672"/>
            <a:ext cx="7734300" cy="4051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12" y="-2619672"/>
            <a:ext cx="7797800" cy="4013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788" y="-2721272"/>
            <a:ext cx="7835900" cy="411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71292" y="1457300"/>
            <a:ext cx="7797800" cy="37719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508" y="1412775"/>
            <a:ext cx="7822156" cy="38284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8488" y="1442291"/>
            <a:ext cx="7810500" cy="381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085308" y="5241180"/>
            <a:ext cx="7785100" cy="33147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1800" y="5229200"/>
            <a:ext cx="7797800" cy="3365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95544" y="5301054"/>
            <a:ext cx="7874000" cy="3403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097464" y="8555328"/>
            <a:ext cx="7823200" cy="4622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1800" y="8606680"/>
            <a:ext cx="7835900" cy="4648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4336" y="8723601"/>
            <a:ext cx="7823200" cy="4546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-1169008" y="-3061012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Task1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804248" y="-3123728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Task2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4182320" y="-3090604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096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9920" y="-5139952"/>
            <a:ext cx="7988300" cy="640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39876" y="-5139952"/>
            <a:ext cx="7988300" cy="64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424" y="-5139952"/>
            <a:ext cx="7988300" cy="640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6724" y="-5139952"/>
            <a:ext cx="7988300" cy="640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709920" y="7661648"/>
            <a:ext cx="7988300" cy="6400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753873" y="7661648"/>
            <a:ext cx="7988300" cy="6400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8424" y="7661648"/>
            <a:ext cx="7988300" cy="6400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86012" y="7628384"/>
            <a:ext cx="7988300" cy="6400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2709920" y="1260848"/>
            <a:ext cx="7988300" cy="6400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781055" y="1260848"/>
            <a:ext cx="7988300" cy="6400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1444" y="1260848"/>
            <a:ext cx="7988300" cy="6400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91488" y="1227177"/>
            <a:ext cx="7988300" cy="6400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2691461" y="14015190"/>
            <a:ext cx="7988300" cy="6400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4781055" y="14062448"/>
            <a:ext cx="7988300" cy="6400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89190" y="14062448"/>
            <a:ext cx="7988300" cy="6400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58830" y="13995106"/>
            <a:ext cx="7988300" cy="6400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2687204" y="20418022"/>
            <a:ext cx="7988300" cy="6400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4728517" y="20393377"/>
            <a:ext cx="7988300" cy="6400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48424" y="20320454"/>
            <a:ext cx="7988300" cy="6400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141182" y="20320454"/>
            <a:ext cx="7988300" cy="64008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12709920" y="-4778897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1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-12755156" y="136592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2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-12709920" y="7791871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3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-12721282" y="14169349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4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-12670166" y="20677050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9702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" t="1632" r="1245" b="1615"/>
          <a:stretch/>
        </p:blipFill>
        <p:spPr bwMode="auto">
          <a:xfrm>
            <a:off x="952500" y="857250"/>
            <a:ext cx="79724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79812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Problem1</a:t>
            </a:r>
            <a:endParaRPr lang="en-NZ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8240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Problem2</a:t>
            </a:r>
            <a:endParaRPr lang="en-NZ" i="1" dirty="0"/>
          </a:p>
        </p:txBody>
      </p:sp>
      <p:sp>
        <p:nvSpPr>
          <p:cNvPr id="8" name="TextBox 7"/>
          <p:cNvSpPr txBox="1"/>
          <p:nvPr/>
        </p:nvSpPr>
        <p:spPr>
          <a:xfrm>
            <a:off x="66242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Problem3</a:t>
            </a:r>
            <a:endParaRPr lang="en-NZ" i="1" dirty="0"/>
          </a:p>
        </p:txBody>
      </p:sp>
    </p:spTree>
    <p:extLst>
      <p:ext uri="{BB962C8B-B14F-4D97-AF65-F5344CB8AC3E}">
        <p14:creationId xmlns:p14="http://schemas.microsoft.com/office/powerpoint/2010/main" val="3000812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499992" y="2060848"/>
            <a:ext cx="3744416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050" dirty="0" smtClean="0"/>
              <a:t>WSC = (V, E) Graph</a:t>
            </a:r>
          </a:p>
          <a:p>
            <a:r>
              <a:rPr lang="nn-NO" sz="1050" dirty="0" smtClean="0"/>
              <a:t>V : ([</a:t>
            </a:r>
            <a:r>
              <a:rPr lang="nn-NO" sz="1050" dirty="0"/>
              <a:t>startNode, serv129936728, serv1584736571, serv961485018, </a:t>
            </a:r>
            <a:r>
              <a:rPr lang="nn-NO" sz="1050" dirty="0" smtClean="0"/>
              <a:t>serv268801194, serv1723601037</a:t>
            </a:r>
            <a:r>
              <a:rPr lang="nn-NO" sz="1050" dirty="0"/>
              <a:t>, endNode</a:t>
            </a:r>
            <a:r>
              <a:rPr lang="nn-NO" sz="1050" dirty="0" smtClean="0"/>
              <a:t>],</a:t>
            </a:r>
          </a:p>
          <a:p>
            <a:endParaRPr lang="nn-NO" sz="1050" dirty="0" smtClean="0"/>
          </a:p>
          <a:p>
            <a:r>
              <a:rPr lang="nn-NO" sz="1050" dirty="0" smtClean="0"/>
              <a:t>E:  (e1, e2. e3. e4, e5, e6, e6, e7, e8, e9) </a:t>
            </a:r>
          </a:p>
          <a:p>
            <a:endParaRPr lang="nn-NO" sz="1050" dirty="0" smtClean="0"/>
          </a:p>
          <a:p>
            <a:r>
              <a:rPr lang="nn-NO" sz="1050" dirty="0" smtClean="0"/>
              <a:t>e1: (</a:t>
            </a:r>
            <a:r>
              <a:rPr lang="nn-NO" sz="1050" dirty="0"/>
              <a:t>startNode,serv129936728</a:t>
            </a:r>
            <a:r>
              <a:rPr lang="nn-NO" sz="1050" dirty="0" smtClean="0"/>
              <a:t>) =  0.5;0.816117</a:t>
            </a:r>
          </a:p>
          <a:p>
            <a:r>
              <a:rPr lang="nn-NO" sz="1050" dirty="0" smtClean="0"/>
              <a:t>e2: (serv129936728,serv1584736571) =  0.833333;0.944444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3: (</a:t>
            </a:r>
            <a:r>
              <a:rPr lang="nn-NO" sz="1050" dirty="0"/>
              <a:t>serv1584736571,serv961485018</a:t>
            </a:r>
            <a:r>
              <a:rPr lang="nn-NO" sz="1050" dirty="0" smtClean="0"/>
              <a:t>) = 0.75;0.949494</a:t>
            </a:r>
          </a:p>
          <a:p>
            <a:r>
              <a:rPr lang="nn-NO" sz="1050" dirty="0" smtClean="0"/>
              <a:t>e4: (</a:t>
            </a:r>
            <a:r>
              <a:rPr lang="nn-NO" sz="1050" dirty="0"/>
              <a:t>serv961485018,serv268801194</a:t>
            </a:r>
            <a:r>
              <a:rPr lang="nn-NO" sz="1050" dirty="0" smtClean="0"/>
              <a:t>) = 0.5;0.888888</a:t>
            </a:r>
          </a:p>
          <a:p>
            <a:r>
              <a:rPr lang="nn-NO" sz="1050" dirty="0"/>
              <a:t>e5: (serv129936728,serv268801194) = </a:t>
            </a:r>
            <a:r>
              <a:rPr lang="nn-NO" sz="1050" dirty="0" smtClean="0"/>
              <a:t>0.5;0.833333</a:t>
            </a:r>
          </a:p>
          <a:p>
            <a:r>
              <a:rPr lang="nn-NO" sz="1050" dirty="0" smtClean="0"/>
              <a:t>e</a:t>
            </a:r>
            <a:r>
              <a:rPr lang="nn-NO" sz="1050" dirty="0"/>
              <a:t>6</a:t>
            </a:r>
            <a:r>
              <a:rPr lang="nn-NO" sz="1050" dirty="0" smtClean="0"/>
              <a:t>: (</a:t>
            </a:r>
            <a:r>
              <a:rPr lang="nn-NO" sz="1050" dirty="0"/>
              <a:t>serv268801194,serv1723601037</a:t>
            </a:r>
            <a:r>
              <a:rPr lang="nn-NO" sz="1050" dirty="0" smtClean="0"/>
              <a:t>) = 0.833333;0.944444</a:t>
            </a:r>
          </a:p>
          <a:p>
            <a:r>
              <a:rPr lang="nn-NO" sz="1050" dirty="0"/>
              <a:t>e7: (serv1723601037,endNode) = </a:t>
            </a:r>
            <a:r>
              <a:rPr lang="nn-NO" sz="1050" dirty="0" smtClean="0"/>
              <a:t>0.5;0.851851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8: (</a:t>
            </a:r>
            <a:r>
              <a:rPr lang="nn-NO" sz="1050" dirty="0"/>
              <a:t>serv129936728,endNode</a:t>
            </a:r>
            <a:r>
              <a:rPr lang="nn-NO" sz="1050" dirty="0" smtClean="0"/>
              <a:t>) = 1.0;1.0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1170338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1183</TotalTime>
  <Words>326</Words>
  <Application>Microsoft Macintosh PowerPoint</Application>
  <PresentationFormat>On-screen Show (4:3)</PresentationFormat>
  <Paragraphs>189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Cambria Math</vt:lpstr>
      <vt:lpstr>宋体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Victoria University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Chen Wang</cp:lastModifiedBy>
  <cp:revision>128</cp:revision>
  <dcterms:created xsi:type="dcterms:W3CDTF">2016-09-09T07:20:45Z</dcterms:created>
  <dcterms:modified xsi:type="dcterms:W3CDTF">2016-10-31T20:46:14Z</dcterms:modified>
</cp:coreProperties>
</file>